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png" ContentType="image/png"/>
  <Override PartName="/ppt/media/image3.jpeg" ContentType="image/jpeg"/>
  <Override PartName="/ppt/media/image2.jpeg" ContentType="image/jpeg"/>
  <Override PartName="/ppt/media/image4.jpeg" ContentType="image/jpeg"/>
  <Override PartName="/ppt/media/image5.jpeg" ContentType="image/jpeg"/>
  <Override PartName="/ppt/media/image10.jpeg" ContentType="image/jpeg"/>
  <Override PartName="/ppt/media/image6.jpeg" ContentType="image/jpeg"/>
  <Override PartName="/ppt/media/image11.jpeg" ContentType="image/jpeg"/>
  <Override PartName="/ppt/media/image7.png" ContentType="image/png"/>
  <Override PartName="/ppt/media/image8.jpeg" ContentType="image/jpeg"/>
  <Override PartName="/ppt/media/image9.jpeg" ContentType="image/jpeg"/>
  <Override PartName="/ppt/media/image12.jpeg" ContentType="image/jpe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www.alteredimagesbdc.org/applewhite/" TargetMode="External"/><Relationship Id="rId2" Type="http://schemas.openxmlformats.org/officeDocument/2006/relationships/hyperlink" Target="https://en.wikipedia.org/wiki/File:Boulevard_du_Temple_by_Daguerre.jpg" TargetMode="External"/><Relationship Id="rId3" Type="http://schemas.openxmlformats.org/officeDocument/2006/relationships/hyperlink" Target="http://www.alteredimagesbdc.org/the-economist/" TargetMode="External"/><Relationship Id="rId4" Type="http://schemas.openxmlformats.org/officeDocument/2006/relationships/hyperlink" Target="http://loc.gov/pictures/resource/cph.3g09240/" TargetMode="External"/><Relationship Id="rId5" Type="http://schemas.openxmlformats.org/officeDocument/2006/relationships/hyperlink" Target="https://www.loc.gov/resource/cwpb.04337/" TargetMode="External"/><Relationship Id="rId6" Type="http://schemas.openxmlformats.org/officeDocument/2006/relationships/hyperlink" Target="http://www.alteredimagesbdc.org/oj-simpson/" TargetMode="External"/><Relationship Id="rId7" Type="http://schemas.openxmlformats.org/officeDocument/2006/relationships/hyperlink" Target="https://commons.wikimedia.org/wiki/File:Tartan_Ribbon.jpg" TargetMode="External"/><Relationship Id="rId8" Type="http://schemas.openxmlformats.org/officeDocument/2006/relationships/hyperlink" Target="http://www.alteredimagesbdc.org/stalin/" TargetMode="External"/><Relationship Id="rId9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38080" y="365040"/>
            <a:ext cx="10513080" cy="614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Photography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Photos can be manipulated through alteration.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6918480" y="6492240"/>
            <a:ext cx="5339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Unknown Photographer, circa 1930, Public Domain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6018840" y="2926080"/>
            <a:ext cx="6021000" cy="335700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288360" y="1558800"/>
            <a:ext cx="5603760" cy="374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Photos can be manipulated through alteration.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"/>
          <p:cNvSpPr/>
          <p:nvPr/>
        </p:nvSpPr>
        <p:spPr>
          <a:xfrm>
            <a:off x="6492240" y="6492240"/>
            <a:ext cx="5765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Los Angeles Police Jail Division, 1994, Public Domain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286000" y="1612440"/>
            <a:ext cx="7364160" cy="487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Photos can be manipulated through cropping and manipulation.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9455040" y="6492240"/>
            <a:ext cx="2690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Downing, 2010, Fair Use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395320" y="1828800"/>
            <a:ext cx="6491520" cy="445284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822960" y="1618560"/>
            <a:ext cx="3840120" cy="50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Photos are manipulated through misrepresentation.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609480" y="-1252080"/>
            <a:ext cx="10972080" cy="104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Applewhite, J. S. (2003, May 1). </a:t>
            </a:r>
            <a:r>
              <a:rPr b="0" i="1" lang="en-US" sz="2000" spc="-1" strike="noStrike">
                <a:latin typeface="Arial"/>
              </a:rPr>
              <a:t>Mission accomplished </a:t>
            </a:r>
            <a:r>
              <a:rPr b="0" lang="en-US" sz="2000" spc="-1" strike="noStrike">
                <a:latin typeface="Arial"/>
              </a:rPr>
              <a:t>[Photograph]. </a:t>
            </a:r>
            <a:r>
              <a:rPr b="0" lang="en-US" sz="2000" spc="-1" strike="noStrike" u="sng">
                <a:uFillTx/>
                <a:latin typeface="Arial"/>
                <a:hlinkClick r:id="rId1"/>
              </a:rPr>
              <a:t>http://www.alteredimagesbdc.org/applewhite/</a:t>
            </a: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Black, J. W. (1860, October 13). </a:t>
            </a:r>
            <a:r>
              <a:rPr b="0" i="1" lang="en-US" sz="2000" spc="-1" strike="noStrike">
                <a:latin typeface="Arial"/>
              </a:rPr>
              <a:t>Boston, as the eagle and the wild goose see it. </a:t>
            </a:r>
            <a:r>
              <a:rPr b="0" lang="en-US" sz="2000" spc="-1" strike="noStrike">
                <a:latin typeface="Arial"/>
              </a:rPr>
              <a:t>[Photograph]. </a:t>
            </a: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Daguerre, L. (1838). </a:t>
            </a:r>
            <a:r>
              <a:rPr b="0" i="1" lang="en-US" sz="2000" spc="-1" strike="noStrike">
                <a:latin typeface="Arial"/>
              </a:rPr>
              <a:t>Boulevard du temple </a:t>
            </a:r>
            <a:r>
              <a:rPr b="0" lang="en-US" sz="2000" spc="-1" strike="noStrike">
                <a:latin typeface="Arial"/>
              </a:rPr>
              <a:t>[Photograph]. </a:t>
            </a:r>
            <a:r>
              <a:rPr b="0" lang="en-US" sz="2000" spc="-1" strike="noStrike" u="sng">
                <a:uFillTx/>
                <a:latin typeface="Arial"/>
                <a:hlinkClick r:id="rId2"/>
              </a:rPr>
              <a:t>https://en.wikipedia.org/wiki/File:Boulevard_du_Temple_by_Daguerre.jpg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Downing, L. (2010, June 19). </a:t>
            </a:r>
            <a:r>
              <a:rPr b="0" i="1" lang="en-US" sz="2000" spc="-1" strike="noStrike">
                <a:latin typeface="Arial"/>
              </a:rPr>
              <a:t>Obama vs. BP </a:t>
            </a:r>
            <a:r>
              <a:rPr b="0" lang="en-US" sz="2000" spc="-1" strike="noStrike">
                <a:latin typeface="Arial"/>
              </a:rPr>
              <a:t>[Photograph]. </a:t>
            </a:r>
            <a:r>
              <a:rPr b="0" lang="en-US" sz="2000" spc="-1" strike="noStrike" u="sng">
                <a:uFillTx/>
                <a:latin typeface="Arial"/>
                <a:hlinkClick r:id="rId3"/>
              </a:rPr>
              <a:t>http://www.alteredimagesbdc.org/the-economist/</a:t>
            </a: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Fenton, R. (1855). </a:t>
            </a:r>
            <a:r>
              <a:rPr b="0" i="1" lang="en-US" sz="2000" spc="-1" strike="noStrike">
                <a:latin typeface="Arial"/>
              </a:rPr>
              <a:t>The artist’s van</a:t>
            </a:r>
            <a:r>
              <a:rPr b="0" lang="en-US" sz="2000" spc="-1" strike="noStrike">
                <a:latin typeface="Arial"/>
              </a:rPr>
              <a:t> [Photograph]. </a:t>
            </a:r>
            <a:r>
              <a:rPr b="0" lang="en-US" sz="2000" spc="-1" strike="noStrike" u="sng">
                <a:uFillTx/>
                <a:latin typeface="Arial"/>
                <a:hlinkClick r:id="rId4"/>
              </a:rPr>
              <a:t>http://loc.gov/pictures/resource/cph.3g09240/</a:t>
            </a: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Gardner, A. (1863, July). </a:t>
            </a:r>
            <a:r>
              <a:rPr b="0" i="1" lang="en-US" sz="2000" spc="-1" strike="noStrike">
                <a:latin typeface="Arial"/>
              </a:rPr>
              <a:t>Gettysburg, Pa. Dead Confederate soldier in Devil’s Den</a:t>
            </a:r>
            <a:r>
              <a:rPr b="0" lang="en-US" sz="2000" spc="-1" strike="noStrike">
                <a:latin typeface="Arial"/>
              </a:rPr>
              <a:t> [Photograph]. </a:t>
            </a:r>
            <a:r>
              <a:rPr b="0" lang="en-US" sz="2000" spc="-1" strike="noStrike" u="sng">
                <a:uFillTx/>
                <a:latin typeface="Arial"/>
                <a:hlinkClick r:id="rId5"/>
              </a:rPr>
              <a:t>https://www.loc.gov/resource/cwpb.04337/</a:t>
            </a: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Jonnychiwa (2020, April 3). </a:t>
            </a:r>
            <a:r>
              <a:rPr b="0" i="1" lang="en-US" sz="2000" spc="-1" strike="noStrike">
                <a:latin typeface="Arial"/>
              </a:rPr>
              <a:t>View from the window at Le Gras, colorized </a:t>
            </a:r>
            <a:r>
              <a:rPr b="0" lang="en-US" sz="2000" spc="-1" strike="noStrike">
                <a:latin typeface="Arial"/>
              </a:rPr>
              <a:t>[Digitally Retouched Photograph].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Los Angeles Police Jail Division (1994, June 27). </a:t>
            </a:r>
            <a:r>
              <a:rPr b="0" i="1" lang="en-US" sz="2000" spc="-1" strike="noStrike">
                <a:latin typeface="Arial"/>
              </a:rPr>
              <a:t>OJ Simpson Mugshot</a:t>
            </a:r>
            <a:r>
              <a:rPr b="0" lang="en-US" sz="2000" spc="-1" strike="noStrike">
                <a:latin typeface="Arial"/>
              </a:rPr>
              <a:t> [Photograph]. </a:t>
            </a:r>
            <a:r>
              <a:rPr b="0" lang="en-US" sz="2000" spc="-1" strike="noStrike">
                <a:latin typeface="Arial"/>
                <a:hlinkClick r:id="rId6"/>
              </a:rPr>
              <a:t>http://www.alteredimagesbdc.org/oj-simpson/</a:t>
            </a: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Maxwell, J. C. (1861). </a:t>
            </a:r>
            <a:r>
              <a:rPr b="0" i="1" lang="en-US" sz="2000" spc="-1" strike="noStrike">
                <a:latin typeface="Arial"/>
              </a:rPr>
              <a:t>Tartan Ribbon </a:t>
            </a:r>
            <a:r>
              <a:rPr b="0" lang="en-US" sz="2000" spc="-1" strike="noStrike">
                <a:latin typeface="Arial"/>
              </a:rPr>
              <a:t>[Photograph]. </a:t>
            </a:r>
            <a:r>
              <a:rPr b="0" lang="en-US" sz="2000" spc="-1" strike="noStrike" u="sng">
                <a:uFillTx/>
                <a:latin typeface="Arial"/>
                <a:hlinkClick r:id="rId7"/>
              </a:rPr>
              <a:t>https://commons.wikimedia.org/wiki/File:Tartan_Ribbon.jpg</a:t>
            </a: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Unknown Photographer (circa 1930). </a:t>
            </a:r>
            <a:r>
              <a:rPr b="0" i="1" lang="en-US" sz="2000" spc="-1" strike="noStrike">
                <a:latin typeface="Arial"/>
              </a:rPr>
              <a:t>Commissar Yezhov with Stalin</a:t>
            </a:r>
            <a:r>
              <a:rPr b="0" lang="en-US" sz="2000" spc="-1" strike="noStrike">
                <a:latin typeface="Arial"/>
              </a:rPr>
              <a:t> [Photograph]. </a:t>
            </a:r>
            <a:r>
              <a:rPr b="0" lang="en-US" sz="2000" spc="-1" strike="noStrike" u="sng">
                <a:uFillTx/>
                <a:latin typeface="Arial"/>
                <a:hlinkClick r:id="rId8"/>
              </a:rPr>
              <a:t>http://www.alteredimagesbdc.org/stalin/</a:t>
            </a: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earliest durable, surviving photograph was taken in 1826 or 1827 by Niépce.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92680" y="1576440"/>
            <a:ext cx="11615760" cy="475452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8632800" y="6511680"/>
            <a:ext cx="3558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Jonnychiwa, 2020, CC BY-SA 4.0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earliest photograph to include people was taken in 1838 by Daguerre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465120" y="1554480"/>
            <a:ext cx="7032240" cy="5054400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8830800" y="6511680"/>
            <a:ext cx="3360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Daguerre, 1838, Public Domain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Early photography required photographers to bring a lot of equipment and chemicals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"/>
          <p:cNvSpPr/>
          <p:nvPr/>
        </p:nvSpPr>
        <p:spPr>
          <a:xfrm>
            <a:off x="9052560" y="6511680"/>
            <a:ext cx="31215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Fenton, 1855, Public Domain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10474" t="15567" r="12657" b="17758"/>
          <a:stretch/>
        </p:blipFill>
        <p:spPr>
          <a:xfrm>
            <a:off x="1005840" y="1645920"/>
            <a:ext cx="4589640" cy="493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first known aerial photograph was taken of Boston in 1860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640080" y="1624320"/>
            <a:ext cx="4205520" cy="495864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9222480" y="6511680"/>
            <a:ext cx="2969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Black, 1860, Public Domain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first known durable color photograph was taken by Thomas Sutton in 1861.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548640" y="1645920"/>
            <a:ext cx="5922360" cy="484560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8910720" y="6492240"/>
            <a:ext cx="3234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Maxwell, 1861, Public Domain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Photography and manipulation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Photos can be manipulated through staging the scene.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3"/>
          <p:cNvSpPr/>
          <p:nvPr/>
        </p:nvSpPr>
        <p:spPr>
          <a:xfrm>
            <a:off x="9272880" y="6511680"/>
            <a:ext cx="29188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Applewhite, 2003, Fair Use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6105960" y="3639240"/>
            <a:ext cx="6085800" cy="28526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343440" y="1554480"/>
            <a:ext cx="5599800" cy="4548600"/>
          </a:xfrm>
          <a:prstGeom prst="rect">
            <a:avLst/>
          </a:prstGeom>
          <a:ln>
            <a:noFill/>
          </a:ln>
        </p:spPr>
      </p:pic>
      <p:sp>
        <p:nvSpPr>
          <p:cNvPr id="179" name="CustomShape 4"/>
          <p:cNvSpPr/>
          <p:nvPr/>
        </p:nvSpPr>
        <p:spPr>
          <a:xfrm>
            <a:off x="-14760" y="6511680"/>
            <a:ext cx="32360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Gardner, 1863, Public Domain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221040"/>
            <a:ext cx="109706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Photos can be manipulated through cropping.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595360" y="6492240"/>
            <a:ext cx="354996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Application>LibreOffice/6.4.7.2$Linux_X86_64 LibreOffice_project/40$Build-2</Application>
  <Words>213</Words>
  <Paragraphs>192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2022-02-15T15:13:08Z</dcterms:created>
  <dc:creator>faculty</dc:creator>
  <dc:description/>
  <dc:language>en-US</dc:language>
  <cp:lastModifiedBy>Kurtis D. Miller</cp:lastModifiedBy>
  <dcterms:modified xsi:type="dcterms:W3CDTF">2022-03-10T13:45:34Z</dcterms:modified>
  <cp:revision>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